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69" autoAdjust="0"/>
    <p:restoredTop sz="94660"/>
  </p:normalViewPr>
  <p:slideViewPr>
    <p:cSldViewPr snapToGrid="0">
      <p:cViewPr varScale="1">
        <p:scale>
          <a:sx n="90" d="100"/>
          <a:sy n="90" d="100"/>
        </p:scale>
        <p:origin x="126" y="7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A7E13-A032-4C10-8E47-C67E907355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C405DD-798E-46D3-9CC7-F16E7B4560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FACD89-C17C-441C-A8C3-4128E81705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ADB4D-178D-4E76-9296-E78F8D3197EC}" type="datetimeFigureOut">
              <a:rPr lang="en-US" smtClean="0"/>
              <a:t>2/10/2022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1B05DE-4920-4D5D-B658-146F0710F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989886-ADAD-46DC-9451-7AA02EB08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CB13A-AFB8-446F-BF19-117CA7849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363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46F5C-AEC2-41C3-BD2D-63FA9A8E2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EC797C-DA5C-47EC-8DC7-ED567652F3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A420AE-08F6-4517-83FA-252FBED63B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ADB4D-178D-4E76-9296-E78F8D3197EC}" type="datetimeFigureOut">
              <a:rPr lang="en-US" smtClean="0"/>
              <a:t>2/10/2022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F85283-12F0-4E55-8666-EA4EAECEF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80DC9F-214C-48DA-BFF2-432D771C8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CB13A-AFB8-446F-BF19-117CA7849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72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B0011-D1CD-4314-98E6-8089A70AE2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382791-D353-4943-A3C5-3858530FCD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4B5FD8-4115-4DF9-A9BB-2EE424CA0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ADB4D-178D-4E76-9296-E78F8D3197EC}" type="datetimeFigureOut">
              <a:rPr lang="en-US" smtClean="0"/>
              <a:t>2/10/2022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01FE43-69BD-4FC2-AD45-6B9234F3A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961279-B9C9-484D-8EC4-1A12B9F19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CB13A-AFB8-446F-BF19-117CA7849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84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7A5A8A-0577-453C-93A5-6E883710C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255259-57E2-40FD-99B6-653E08D450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DAC57E-408C-4DA1-ADC9-6214C9268F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CF9202-F97B-4E57-B92A-201CAB5F7A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ADB4D-178D-4E76-9296-E78F8D3197EC}" type="datetimeFigureOut">
              <a:rPr lang="en-US" smtClean="0"/>
              <a:t>2/10/2022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5BF6D1-D85F-4A1A-BECD-ADCAEE66E1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619B5E-C1C3-4D06-BC72-8987ACFC3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CB13A-AFB8-446F-BF19-117CA7849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8279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D3BBD3-B220-4512-848E-FCA3D6F642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C95493-9E28-4F14-B5D8-B86545F567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3C0134-50CA-4012-907E-435182BF7B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7B68E3E-D792-4CB5-8E0B-5AC724A587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BF880AE-3709-4DD8-A80C-54BF393DA9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FB4414B-E56C-481C-9740-F4D0F4D0B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ADB4D-178D-4E76-9296-E78F8D3197EC}" type="datetimeFigureOut">
              <a:rPr lang="en-US" smtClean="0"/>
              <a:t>2/10/2022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578B38D-FE79-427F-9D9F-8905F193C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B997DD-F57F-45FD-9694-D19AF2C13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CB13A-AFB8-446F-BF19-117CA7849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175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1E7233-62AC-4911-9AE2-555D96D7C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CAD2437-18A8-4D9C-A1E5-D04579C60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ADB4D-178D-4E76-9296-E78F8D3197EC}" type="datetimeFigureOut">
              <a:rPr lang="en-US" smtClean="0"/>
              <a:t>2/10/2022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3A53F2F-0D6B-48A5-B7D0-753CC5A10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0762B0-3960-41DA-90A8-2C58F7A15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CB13A-AFB8-446F-BF19-117CA7849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9602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900DDDF-8CAE-42E2-AC73-15975157B1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ADB4D-178D-4E76-9296-E78F8D3197EC}" type="datetimeFigureOut">
              <a:rPr lang="en-US" smtClean="0"/>
              <a:t>2/10/2022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91B7DD-D4BB-4EEE-846B-6393F43E9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E567B3-125E-4BEC-B3F0-A30DF073E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CB13A-AFB8-446F-BF19-117CA7849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1214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3FE0D-8FCC-4EDA-94F9-82A6A35D0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733012-CB1C-4F05-B45D-B49B0F611B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D1D389-9F1A-4FE5-A2E1-B0B8BD6525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1611FF-E736-491A-A65C-0897603B1C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ADB4D-178D-4E76-9296-E78F8D3197EC}" type="datetimeFigureOut">
              <a:rPr lang="en-US" smtClean="0"/>
              <a:t>2/10/2022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C9D5D6-E0A1-4A8E-97A0-46497427D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E40CA3-47B9-4F29-9E37-352FC48EB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CB13A-AFB8-446F-BF19-117CA7849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8416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19FE95-D00A-41CA-B677-499F56DC7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E111494-0DE1-40C6-B5BF-A577314CEA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492F96-69F7-43FB-8CEC-C9156C3EC8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69A2AD-125C-4589-9C11-BACDFE230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ADB4D-178D-4E76-9296-E78F8D3197EC}" type="datetimeFigureOut">
              <a:rPr lang="en-US" smtClean="0"/>
              <a:t>2/10/2022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618BF8-2F29-411E-8521-CA21B77E0C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E429DE-0578-4D74-A2A7-0D6ECB85D8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CB13A-AFB8-446F-BF19-117CA7849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1354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87DC41-FC16-4139-8A8B-5670E32093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78EFD2-F711-4CF4-91AD-7BC2FBF521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8B8715-03FA-46CB-AD13-7DB66B917F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ADB4D-178D-4E76-9296-E78F8D3197EC}" type="datetimeFigureOut">
              <a:rPr lang="en-US" smtClean="0"/>
              <a:t>2/10/2022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1192AF-918C-48B3-B00E-0527B4EC1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58A851-11B9-4997-9B5C-988464C3F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CB13A-AFB8-446F-BF19-117CA7849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604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F0FCF24-F7E9-4FE4-A6F1-BB7A8293F1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4E294A-C990-40E5-9B9F-C0CE9C13F2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07EE66-64C5-4CCA-A17C-3ECFC2EF6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ADB4D-178D-4E76-9296-E78F8D3197EC}" type="datetimeFigureOut">
              <a:rPr lang="en-US" smtClean="0"/>
              <a:t>2/10/2022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949F46-2C7A-4860-B49F-6CF4475EF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2743EC-AE90-47F5-9B7A-53BEC82752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CB13A-AFB8-446F-BF19-117CA7849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185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A73688-788C-4FA1-B8E1-39CA943EC5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EEE1F0-1A6D-4817-96F2-5E8B2D4151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63EBAF-BD6D-4EB6-B850-D38BA7DFBA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EADB4D-178D-4E76-9296-E78F8D3197EC}" type="datetimeFigureOut">
              <a:rPr lang="en-US" smtClean="0"/>
              <a:t>2/10/2022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2E4748-4A94-4363-81B9-DC80D8D888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843FFB-6A39-493C-AE94-E27AFD0194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7CB13A-AFB8-446F-BF19-117CA7849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216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DF9F6-4BB2-4A50-B996-A175B361F17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Chapter 9 review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EDC96E-1771-41E3-8167-F5EAF7429F2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The Renaissance and Scientific Revolution</a:t>
            </a:r>
          </a:p>
        </p:txBody>
      </p:sp>
    </p:spTree>
    <p:extLst>
      <p:ext uri="{BB962C8B-B14F-4D97-AF65-F5344CB8AC3E}">
        <p14:creationId xmlns:p14="http://schemas.microsoft.com/office/powerpoint/2010/main" val="700104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1169B69-520D-417C-9B0A-41DBD753DD92}"/>
              </a:ext>
            </a:extLst>
          </p:cNvPr>
          <p:cNvSpPr txBox="1"/>
          <p:nvPr/>
        </p:nvSpPr>
        <p:spPr>
          <a:xfrm>
            <a:off x="584791" y="393405"/>
            <a:ext cx="6145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How did Europe’s economy change because of the Renaissance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F8176B7-3DB2-4736-9BD6-9FE65B8F9AA5}"/>
              </a:ext>
            </a:extLst>
          </p:cNvPr>
          <p:cNvSpPr txBox="1"/>
          <p:nvPr/>
        </p:nvSpPr>
        <p:spPr>
          <a:xfrm>
            <a:off x="584791" y="1020726"/>
            <a:ext cx="52205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International trade developed</a:t>
            </a:r>
          </a:p>
          <a:p>
            <a:r>
              <a:rPr lang="en-US" dirty="0"/>
              <a:t>Merchant class developed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741B4CF-7E59-4608-B262-554D88E945DA}"/>
              </a:ext>
            </a:extLst>
          </p:cNvPr>
          <p:cNvSpPr txBox="1"/>
          <p:nvPr/>
        </p:nvSpPr>
        <p:spPr>
          <a:xfrm>
            <a:off x="850605" y="2254102"/>
            <a:ext cx="55182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Where did the Renaissance begin?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D4436BF-4D59-4069-A2BA-0295FAC993E9}"/>
              </a:ext>
            </a:extLst>
          </p:cNvPr>
          <p:cNvSpPr txBox="1"/>
          <p:nvPr/>
        </p:nvSpPr>
        <p:spPr>
          <a:xfrm>
            <a:off x="850605" y="2900433"/>
            <a:ext cx="999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Italy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0F9DB4A-3EFA-4FB9-8EBC-F37CE3BF6867}"/>
              </a:ext>
            </a:extLst>
          </p:cNvPr>
          <p:cNvSpPr txBox="1"/>
          <p:nvPr/>
        </p:nvSpPr>
        <p:spPr>
          <a:xfrm>
            <a:off x="850605" y="3732028"/>
            <a:ext cx="35831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Which city-state led the Renaissance movement?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7F404B7-ABF7-4D0F-AE60-7650016EB08A}"/>
              </a:ext>
            </a:extLst>
          </p:cNvPr>
          <p:cNvSpPr txBox="1"/>
          <p:nvPr/>
        </p:nvSpPr>
        <p:spPr>
          <a:xfrm>
            <a:off x="946298" y="4720856"/>
            <a:ext cx="35831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Florence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A3243A8-EB5F-4198-BB32-E8BE0D44E52C}"/>
              </a:ext>
            </a:extLst>
          </p:cNvPr>
          <p:cNvSpPr txBox="1"/>
          <p:nvPr/>
        </p:nvSpPr>
        <p:spPr>
          <a:xfrm>
            <a:off x="6928883" y="433083"/>
            <a:ext cx="46854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How did Italy’s location impact it being the center of the Renaissance?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8551E15-CFF9-4406-8302-018440E99B50}"/>
              </a:ext>
            </a:extLst>
          </p:cNvPr>
          <p:cNvSpPr txBox="1"/>
          <p:nvPr/>
        </p:nvSpPr>
        <p:spPr>
          <a:xfrm>
            <a:off x="6928883" y="1160651"/>
            <a:ext cx="32854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It was located in the Middle of the Mediterranean and linked important trade routes…Italy had many seaports because it was a peninsula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01BEE06-960F-4121-9F83-328A3C450770}"/>
              </a:ext>
            </a:extLst>
          </p:cNvPr>
          <p:cNvSpPr txBox="1"/>
          <p:nvPr/>
        </p:nvSpPr>
        <p:spPr>
          <a:xfrm>
            <a:off x="6928883" y="2951341"/>
            <a:ext cx="38915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How did increased trade effect the Italian city-state?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96C8948-E194-43BB-A86E-296FF9845329}"/>
              </a:ext>
            </a:extLst>
          </p:cNvPr>
          <p:cNvSpPr txBox="1"/>
          <p:nvPr/>
        </p:nvSpPr>
        <p:spPr>
          <a:xfrm>
            <a:off x="6928883" y="3732028"/>
            <a:ext cx="4167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It made them rich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9A740F3-AA7C-405E-BA58-80C35788B568}"/>
              </a:ext>
            </a:extLst>
          </p:cNvPr>
          <p:cNvSpPr txBox="1"/>
          <p:nvPr/>
        </p:nvSpPr>
        <p:spPr>
          <a:xfrm>
            <a:off x="6865087" y="4373893"/>
            <a:ext cx="4295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How did they use their wealth to promote the Renaissance?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34D3F8F-60E9-49CD-9CED-ADBF57920940}"/>
              </a:ext>
            </a:extLst>
          </p:cNvPr>
          <p:cNvSpPr txBox="1"/>
          <p:nvPr/>
        </p:nvSpPr>
        <p:spPr>
          <a:xfrm>
            <a:off x="6865087" y="5102523"/>
            <a:ext cx="36894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by supporting artist, philosophers, and architects</a:t>
            </a:r>
          </a:p>
        </p:txBody>
      </p:sp>
    </p:spTree>
    <p:extLst>
      <p:ext uri="{BB962C8B-B14F-4D97-AF65-F5344CB8AC3E}">
        <p14:creationId xmlns:p14="http://schemas.microsoft.com/office/powerpoint/2010/main" val="2104383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F6B655D-1944-4FBA-9275-ADB655CB4DE8}"/>
              </a:ext>
            </a:extLst>
          </p:cNvPr>
          <p:cNvSpPr txBox="1"/>
          <p:nvPr/>
        </p:nvSpPr>
        <p:spPr>
          <a:xfrm>
            <a:off x="361507" y="265814"/>
            <a:ext cx="2817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word describes supporting somebody?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D980A61-2F40-42B0-8326-674D6C8BC59B}"/>
              </a:ext>
            </a:extLst>
          </p:cNvPr>
          <p:cNvSpPr txBox="1"/>
          <p:nvPr/>
        </p:nvSpPr>
        <p:spPr>
          <a:xfrm>
            <a:off x="467833" y="1148316"/>
            <a:ext cx="3285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Patron or patronage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45F3007-1CD4-4334-A51E-482A04F68395}"/>
              </a:ext>
            </a:extLst>
          </p:cNvPr>
          <p:cNvSpPr txBox="1"/>
          <p:nvPr/>
        </p:nvSpPr>
        <p:spPr>
          <a:xfrm>
            <a:off x="467833" y="2158409"/>
            <a:ext cx="3912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Which family was one of the most powerful and influential patrons?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F3EF59-6C60-4CEA-998A-BF43E5823A81}"/>
              </a:ext>
            </a:extLst>
          </p:cNvPr>
          <p:cNvSpPr txBox="1"/>
          <p:nvPr/>
        </p:nvSpPr>
        <p:spPr>
          <a:xfrm>
            <a:off x="595423" y="3030279"/>
            <a:ext cx="29877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Medici family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D2CDBE5-3472-4BCB-9ED7-B5A70E7070E8}"/>
              </a:ext>
            </a:extLst>
          </p:cNvPr>
          <p:cNvSpPr txBox="1"/>
          <p:nvPr/>
        </p:nvSpPr>
        <p:spPr>
          <a:xfrm>
            <a:off x="595423" y="3955312"/>
            <a:ext cx="29877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Where did their wealth come from?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3BF7991-3A28-4D0E-B161-AFE94C8ECDB8}"/>
              </a:ext>
            </a:extLst>
          </p:cNvPr>
          <p:cNvSpPr txBox="1"/>
          <p:nvPr/>
        </p:nvSpPr>
        <p:spPr>
          <a:xfrm>
            <a:off x="733647" y="4890977"/>
            <a:ext cx="3019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Banking and mining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1A75C18-4CDB-487F-8E08-5700AD8F67EF}"/>
              </a:ext>
            </a:extLst>
          </p:cNvPr>
          <p:cNvSpPr txBox="1"/>
          <p:nvPr/>
        </p:nvSpPr>
        <p:spPr>
          <a:xfrm>
            <a:off x="7591647" y="552893"/>
            <a:ext cx="28176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How did the patronage of the Renaissance benefit the Italian city-state?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5AFD00E-F8F3-4F5D-A189-8D3CA7353B54}"/>
              </a:ext>
            </a:extLst>
          </p:cNvPr>
          <p:cNvSpPr txBox="1"/>
          <p:nvPr/>
        </p:nvSpPr>
        <p:spPr>
          <a:xfrm>
            <a:off x="7591647" y="1786270"/>
            <a:ext cx="33811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It brought attention to the artist, the person supporting them, and they town that displayed their work.</a:t>
            </a:r>
          </a:p>
        </p:txBody>
      </p:sp>
    </p:spTree>
    <p:extLst>
      <p:ext uri="{BB962C8B-B14F-4D97-AF65-F5344CB8AC3E}">
        <p14:creationId xmlns:p14="http://schemas.microsoft.com/office/powerpoint/2010/main" val="2841588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F0148F7-489A-4193-BB5E-11ABF585F816}"/>
              </a:ext>
            </a:extLst>
          </p:cNvPr>
          <p:cNvSpPr txBox="1"/>
          <p:nvPr/>
        </p:nvSpPr>
        <p:spPr>
          <a:xfrm>
            <a:off x="648586" y="414670"/>
            <a:ext cx="63051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Who was one of the 1</a:t>
            </a:r>
            <a:r>
              <a:rPr lang="en-US" baseline="30000" dirty="0"/>
              <a:t>st</a:t>
            </a:r>
            <a:r>
              <a:rPr lang="en-US" dirty="0"/>
              <a:t> people of the middle ages to suggest that religion along with reason and logic could both be used to better yourself?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3F2611D-1C15-4FD8-AEAD-5899AA82AAB3}"/>
              </a:ext>
            </a:extLst>
          </p:cNvPr>
          <p:cNvSpPr txBox="1"/>
          <p:nvPr/>
        </p:nvSpPr>
        <p:spPr>
          <a:xfrm>
            <a:off x="914400" y="1754372"/>
            <a:ext cx="40722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Thomas Aquinas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59F0321-D92F-451E-8D72-D745FE5CC253}"/>
              </a:ext>
            </a:extLst>
          </p:cNvPr>
          <p:cNvSpPr txBox="1"/>
          <p:nvPr/>
        </p:nvSpPr>
        <p:spPr>
          <a:xfrm>
            <a:off x="914400" y="2817628"/>
            <a:ext cx="41466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ideas of the Renaissance were reflected in the ancient work of the …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FF2A95F-59BC-4526-B356-9D44666F8941}"/>
              </a:ext>
            </a:extLst>
          </p:cNvPr>
          <p:cNvSpPr txBox="1"/>
          <p:nvPr/>
        </p:nvSpPr>
        <p:spPr>
          <a:xfrm>
            <a:off x="1020726" y="3700130"/>
            <a:ext cx="34130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Greeks and Romans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A5723C-3205-4FF2-9480-DA7B6F3512E6}"/>
              </a:ext>
            </a:extLst>
          </p:cNvPr>
          <p:cNvSpPr txBox="1"/>
          <p:nvPr/>
        </p:nvSpPr>
        <p:spPr>
          <a:xfrm>
            <a:off x="914400" y="4423144"/>
            <a:ext cx="40722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was the movement called that supported logic and reason to better the individual?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3470BF1-7BBB-4ECE-86B0-42520D4EF7F6}"/>
              </a:ext>
            </a:extLst>
          </p:cNvPr>
          <p:cNvSpPr txBox="1"/>
          <p:nvPr/>
        </p:nvSpPr>
        <p:spPr>
          <a:xfrm>
            <a:off x="1020726" y="5528930"/>
            <a:ext cx="4040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Humanism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1E7846B-F866-4F5B-9E09-A3BF4F37CE97}"/>
              </a:ext>
            </a:extLst>
          </p:cNvPr>
          <p:cNvSpPr txBox="1"/>
          <p:nvPr/>
        </p:nvSpPr>
        <p:spPr>
          <a:xfrm>
            <a:off x="7474688" y="425302"/>
            <a:ext cx="41466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type of people are best associated with the Renaissance?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284260D-A1CF-4BC3-93A9-FF9A19DEBF75}"/>
              </a:ext>
            </a:extLst>
          </p:cNvPr>
          <p:cNvSpPr txBox="1"/>
          <p:nvPr/>
        </p:nvSpPr>
        <p:spPr>
          <a:xfrm>
            <a:off x="7474688" y="1201180"/>
            <a:ext cx="34626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Artists, sculptors, architects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46A74C6-6A72-4181-8E50-B914D796BF77}"/>
              </a:ext>
            </a:extLst>
          </p:cNvPr>
          <p:cNvSpPr txBox="1"/>
          <p:nvPr/>
        </p:nvSpPr>
        <p:spPr>
          <a:xfrm>
            <a:off x="7474688" y="1992201"/>
            <a:ext cx="39942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Who painted the Mona Lisa?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C141910-1A8F-44D1-A266-531876574AE2}"/>
              </a:ext>
            </a:extLst>
          </p:cNvPr>
          <p:cNvSpPr txBox="1"/>
          <p:nvPr/>
        </p:nvSpPr>
        <p:spPr>
          <a:xfrm>
            <a:off x="7474688" y="2598556"/>
            <a:ext cx="34130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Leonardo di Vinci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BB82638-A7D8-4DA9-BED5-339E1884AD3F}"/>
              </a:ext>
            </a:extLst>
          </p:cNvPr>
          <p:cNvSpPr txBox="1"/>
          <p:nvPr/>
        </p:nvSpPr>
        <p:spPr>
          <a:xfrm>
            <a:off x="7474688" y="3350360"/>
            <a:ext cx="4412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Who created the statue of David?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5F3C70E-4EF5-468E-8D97-4FB3972EC47C}"/>
              </a:ext>
            </a:extLst>
          </p:cNvPr>
          <p:cNvSpPr txBox="1"/>
          <p:nvPr/>
        </p:nvSpPr>
        <p:spPr>
          <a:xfrm>
            <a:off x="7474688" y="3922010"/>
            <a:ext cx="3413052" cy="3687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Michelangelo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3E123D6-DED7-4B48-96B2-6123FAF3CF7D}"/>
              </a:ext>
            </a:extLst>
          </p:cNvPr>
          <p:cNvSpPr txBox="1"/>
          <p:nvPr/>
        </p:nvSpPr>
        <p:spPr>
          <a:xfrm>
            <a:off x="7354186" y="4784950"/>
            <a:ext cx="48378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Who was the famous playwright from England, that Queen Elizabeth I was a big support of, during the 1500s?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2B3447D-44B2-4CF5-A10B-672A5093E5DB}"/>
              </a:ext>
            </a:extLst>
          </p:cNvPr>
          <p:cNvSpPr txBox="1"/>
          <p:nvPr/>
        </p:nvSpPr>
        <p:spPr>
          <a:xfrm>
            <a:off x="7460512" y="5912001"/>
            <a:ext cx="47846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William Shakespeare </a:t>
            </a:r>
          </a:p>
        </p:txBody>
      </p:sp>
    </p:spTree>
    <p:extLst>
      <p:ext uri="{BB962C8B-B14F-4D97-AF65-F5344CB8AC3E}">
        <p14:creationId xmlns:p14="http://schemas.microsoft.com/office/powerpoint/2010/main" val="3727237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6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10BD5A9-C801-44C8-8D42-893B4D4231B6}"/>
              </a:ext>
            </a:extLst>
          </p:cNvPr>
          <p:cNvSpPr txBox="1"/>
          <p:nvPr/>
        </p:nvSpPr>
        <p:spPr>
          <a:xfrm>
            <a:off x="712381" y="457200"/>
            <a:ext cx="48378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was the movement called that challenged old scientific theories and brought huge changes to science between the 1300 and 1700s?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298C8B1-8963-44FD-B717-357D8C17EA50}"/>
              </a:ext>
            </a:extLst>
          </p:cNvPr>
          <p:cNvSpPr txBox="1"/>
          <p:nvPr/>
        </p:nvSpPr>
        <p:spPr>
          <a:xfrm>
            <a:off x="808074" y="1690577"/>
            <a:ext cx="5018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Scientific Revolution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4B9B35-B018-4016-9FB7-1165FE30DE5B}"/>
              </a:ext>
            </a:extLst>
          </p:cNvPr>
          <p:cNvSpPr txBox="1"/>
          <p:nvPr/>
        </p:nvSpPr>
        <p:spPr>
          <a:xfrm>
            <a:off x="712381" y="2785730"/>
            <a:ext cx="48378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impact did the Scientific Revolution have on religion and the church?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87AF5CA-51DB-479F-AD3E-214177AE8F27}"/>
              </a:ext>
            </a:extLst>
          </p:cNvPr>
          <p:cNvSpPr txBox="1"/>
          <p:nvPr/>
        </p:nvSpPr>
        <p:spPr>
          <a:xfrm>
            <a:off x="882502" y="3636335"/>
            <a:ext cx="43806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It weakened the power of the Church because it proved some of the scientific ideas supported by the church as inaccurate.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295B7AF-B9F5-4440-B11E-5264E125ED31}"/>
              </a:ext>
            </a:extLst>
          </p:cNvPr>
          <p:cNvSpPr txBox="1"/>
          <p:nvPr/>
        </p:nvSpPr>
        <p:spPr>
          <a:xfrm>
            <a:off x="7602279" y="457200"/>
            <a:ext cx="43168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was Ptolemy’s theory called that stated the Earth was the center of the solar system?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00F2DFB-4F2E-4ED3-8265-88492ECB35F4}"/>
              </a:ext>
            </a:extLst>
          </p:cNvPr>
          <p:cNvSpPr txBox="1"/>
          <p:nvPr/>
        </p:nvSpPr>
        <p:spPr>
          <a:xfrm>
            <a:off x="7729870" y="1690577"/>
            <a:ext cx="34874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Geocentric Theory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E36C664-625D-44EB-81BC-8C8EB7D068DD}"/>
              </a:ext>
            </a:extLst>
          </p:cNvPr>
          <p:cNvSpPr txBox="1"/>
          <p:nvPr/>
        </p:nvSpPr>
        <p:spPr>
          <a:xfrm>
            <a:off x="7729870" y="2785730"/>
            <a:ext cx="35796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Which person introduced a new theory that placed the sun in the center of the solar system?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745416-782D-460B-AA3F-F867F726C61F}"/>
              </a:ext>
            </a:extLst>
          </p:cNvPr>
          <p:cNvSpPr txBox="1"/>
          <p:nvPr/>
        </p:nvSpPr>
        <p:spPr>
          <a:xfrm>
            <a:off x="7836195" y="4008474"/>
            <a:ext cx="31685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Copernicus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626261F-2DEA-4125-9C0C-EDDC5DA4DC04}"/>
              </a:ext>
            </a:extLst>
          </p:cNvPr>
          <p:cNvSpPr txBox="1"/>
          <p:nvPr/>
        </p:nvSpPr>
        <p:spPr>
          <a:xfrm>
            <a:off x="7729870" y="4559665"/>
            <a:ext cx="3579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was this theory called?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4720F2E-FBC4-4609-97D7-BF1C57C125D6}"/>
              </a:ext>
            </a:extLst>
          </p:cNvPr>
          <p:cNvSpPr txBox="1"/>
          <p:nvPr/>
        </p:nvSpPr>
        <p:spPr>
          <a:xfrm>
            <a:off x="7963786" y="5082363"/>
            <a:ext cx="3040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Heliocentric theory</a:t>
            </a:r>
          </a:p>
        </p:txBody>
      </p:sp>
    </p:spTree>
    <p:extLst>
      <p:ext uri="{BB962C8B-B14F-4D97-AF65-F5344CB8AC3E}">
        <p14:creationId xmlns:p14="http://schemas.microsoft.com/office/powerpoint/2010/main" val="1881743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84DD9DA-317E-4F18-BFA7-AF667AB8F36D}"/>
              </a:ext>
            </a:extLst>
          </p:cNvPr>
          <p:cNvSpPr txBox="1"/>
          <p:nvPr/>
        </p:nvSpPr>
        <p:spPr>
          <a:xfrm>
            <a:off x="637953" y="446567"/>
            <a:ext cx="4242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How did Kepler improve upon the ideas of Copernicus?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56FC30-61D8-4023-B370-386600B7423C}"/>
              </a:ext>
            </a:extLst>
          </p:cNvPr>
          <p:cNvSpPr txBox="1"/>
          <p:nvPr/>
        </p:nvSpPr>
        <p:spPr>
          <a:xfrm>
            <a:off x="818707" y="1307805"/>
            <a:ext cx="28495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He corrected the model by identifying the orbits as ovals or elliptical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871DB39-411B-402A-B280-E2F904171388}"/>
              </a:ext>
            </a:extLst>
          </p:cNvPr>
          <p:cNvSpPr txBox="1"/>
          <p:nvPr/>
        </p:nvSpPr>
        <p:spPr>
          <a:xfrm>
            <a:off x="637953" y="2913321"/>
            <a:ext cx="52631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How was Galileo connected to both Copernicus and Kepler?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5279BEB-86C1-4AF5-AA34-69B1BAFCA585}"/>
              </a:ext>
            </a:extLst>
          </p:cNvPr>
          <p:cNvSpPr txBox="1"/>
          <p:nvPr/>
        </p:nvSpPr>
        <p:spPr>
          <a:xfrm>
            <a:off x="637953" y="3742660"/>
            <a:ext cx="34874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He used mathematics and a telescope to prove their theories correct.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98D1863-2119-4CEE-AEE2-B7A53EB3074B}"/>
              </a:ext>
            </a:extLst>
          </p:cNvPr>
          <p:cNvSpPr txBox="1"/>
          <p:nvPr/>
        </p:nvSpPr>
        <p:spPr>
          <a:xfrm>
            <a:off x="723014" y="5167423"/>
            <a:ext cx="557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How did the Church react to his findings?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8029AB8-8D2C-4CED-9995-669A1C479140}"/>
              </a:ext>
            </a:extLst>
          </p:cNvPr>
          <p:cNvSpPr txBox="1"/>
          <p:nvPr/>
        </p:nvSpPr>
        <p:spPr>
          <a:xfrm>
            <a:off x="818707" y="5813754"/>
            <a:ext cx="557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He was arrested and told not recant his beliefs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A11E4A-5C4E-474D-A2BD-CB4D0E75ED22}"/>
              </a:ext>
            </a:extLst>
          </p:cNvPr>
          <p:cNvSpPr txBox="1"/>
          <p:nvPr/>
        </p:nvSpPr>
        <p:spPr>
          <a:xfrm>
            <a:off x="7591647" y="648586"/>
            <a:ext cx="396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Who developed a scientific process to find the truth through facts?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7A9D43A-C616-4BDD-9150-61CEE69FD49F}"/>
              </a:ext>
            </a:extLst>
          </p:cNvPr>
          <p:cNvSpPr txBox="1"/>
          <p:nvPr/>
        </p:nvSpPr>
        <p:spPr>
          <a:xfrm>
            <a:off x="7591647" y="1637414"/>
            <a:ext cx="3423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Francis Bacon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89E0F3E-C950-45CD-98DD-F8CFD81D0A4B}"/>
              </a:ext>
            </a:extLst>
          </p:cNvPr>
          <p:cNvSpPr txBox="1"/>
          <p:nvPr/>
        </p:nvSpPr>
        <p:spPr>
          <a:xfrm>
            <a:off x="7591647" y="2231135"/>
            <a:ext cx="36221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was is called?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79D0D5D-390A-48C0-9752-82CF2410EC61}"/>
              </a:ext>
            </a:extLst>
          </p:cNvPr>
          <p:cNvSpPr txBox="1"/>
          <p:nvPr/>
        </p:nvSpPr>
        <p:spPr>
          <a:xfrm>
            <a:off x="7591647" y="2728655"/>
            <a:ext cx="3083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Scientific Method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A754440-E22D-4039-B1B6-300FA58E9C12}"/>
              </a:ext>
            </a:extLst>
          </p:cNvPr>
          <p:cNvSpPr txBox="1"/>
          <p:nvPr/>
        </p:nvSpPr>
        <p:spPr>
          <a:xfrm>
            <a:off x="7751135" y="3559652"/>
            <a:ext cx="32641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Englishmen made huge contributions in the field of science as it pertains to gravity?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C22FBBA-E12D-4347-ABF7-2CE71D121138}"/>
              </a:ext>
            </a:extLst>
          </p:cNvPr>
          <p:cNvSpPr txBox="1"/>
          <p:nvPr/>
        </p:nvSpPr>
        <p:spPr>
          <a:xfrm>
            <a:off x="7751135" y="4752753"/>
            <a:ext cx="3349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Sir Isaac Newton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C4F088F-061C-46B5-B5E0-74C042A01AD7}"/>
              </a:ext>
            </a:extLst>
          </p:cNvPr>
          <p:cNvSpPr txBox="1"/>
          <p:nvPr/>
        </p:nvSpPr>
        <p:spPr>
          <a:xfrm>
            <a:off x="7751135" y="5305647"/>
            <a:ext cx="29239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Which laws is he famous for?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D02DA62-07A7-4FAF-B0C0-2BBDDD3160A3}"/>
              </a:ext>
            </a:extLst>
          </p:cNvPr>
          <p:cNvSpPr txBox="1"/>
          <p:nvPr/>
        </p:nvSpPr>
        <p:spPr>
          <a:xfrm>
            <a:off x="8059479" y="5813754"/>
            <a:ext cx="36221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laws of motion </a:t>
            </a:r>
          </a:p>
        </p:txBody>
      </p:sp>
    </p:spTree>
    <p:extLst>
      <p:ext uri="{BB962C8B-B14F-4D97-AF65-F5344CB8AC3E}">
        <p14:creationId xmlns:p14="http://schemas.microsoft.com/office/powerpoint/2010/main" val="2475022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511</Words>
  <Application>Microsoft Office PowerPoint</Application>
  <PresentationFormat>Widescreen</PresentationFormat>
  <Paragraphs>61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Chapter 9 review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9 review</dc:title>
  <dc:creator>Matthew Kovach</dc:creator>
  <cp:lastModifiedBy>Matthew Kovach</cp:lastModifiedBy>
  <cp:revision>7</cp:revision>
  <dcterms:created xsi:type="dcterms:W3CDTF">2022-02-10T14:26:30Z</dcterms:created>
  <dcterms:modified xsi:type="dcterms:W3CDTF">2022-02-10T15:20:38Z</dcterms:modified>
</cp:coreProperties>
</file>